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" descr="Vandglas-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8" y="179676"/>
            <a:ext cx="28575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3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18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8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" descr="Vandglas-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8" y="179676"/>
            <a:ext cx="28575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" descr="Vandglas-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8" y="179676"/>
            <a:ext cx="28575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Picture 2" descr="Vandglas-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8" y="179676"/>
            <a:ext cx="28575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4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Picture 2" descr="Vandglas-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8" y="179676"/>
            <a:ext cx="28575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8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  <p:pic>
        <p:nvPicPr>
          <p:cNvPr id="6" name="Picture 2" descr="Vandglas-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8" y="179676"/>
            <a:ext cx="28575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7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433" y="121620"/>
            <a:ext cx="285927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8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22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2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2285-1024-40E6-97EB-56351E6860DD}" type="datetimeFigureOut">
              <a:rPr lang="da-DK" smtClean="0"/>
              <a:t>26-02-2015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A2B7-A1DF-4481-A60E-2FE138B350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6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us.dk/DK/water-soil/monitoring/groundwater-monitoring/Documents/g-o-201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us.dk/DK/water-soil/monitoring/groundwater-monitoring/Documents/g-o-2012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Claus Hansen,</a:t>
            </a:r>
          </a:p>
          <a:p>
            <a:r>
              <a:rPr lang="da-DK" dirty="0" smtClean="0"/>
              <a:t>31 år i Miljøstyrelsen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34" y="3235976"/>
            <a:ext cx="2057183" cy="1371455"/>
          </a:xfrm>
          <a:prstGeom prst="rect">
            <a:avLst/>
          </a:prstGeom>
        </p:spPr>
      </p:pic>
      <p:sp>
        <p:nvSpPr>
          <p:cNvPr id="6" name="AutoShape 6" descr="Billedresultat for claus hansen miljøstyrelsen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Miljøministeriet</a:t>
            </a:r>
            <a:br>
              <a:rPr lang="da-DK" dirty="0" smtClean="0"/>
            </a:br>
            <a:r>
              <a:rPr lang="da-DK" dirty="0" smtClean="0"/>
              <a:t>fusker og manipulerer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99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3" descr="http://www.gg.uwyo.edu/media/water/groundwater/diagrams/perched-water-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75" y="3441486"/>
            <a:ext cx="35147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lede 1" descr="http://geophysics.ou.edu/geol1114/notes/groundwater/perched_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51" y="1971933"/>
            <a:ext cx="61150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llede 5" descr="http://www.fccj.us/gly1001/tests/10Ch5L_files/image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7" y="126786"/>
            <a:ext cx="5486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8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0" y="116359"/>
            <a:ext cx="5649583" cy="398163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14" y="2545492"/>
            <a:ext cx="5558658" cy="36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48" y="449306"/>
            <a:ext cx="4538190" cy="613272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724" y="3818753"/>
            <a:ext cx="7159276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982" y="449306"/>
            <a:ext cx="2259526" cy="32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0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594919" y="2916195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Tak for ordet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317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17894" t="29382" r="39266" b="4805"/>
          <a:stretch/>
        </p:blipFill>
        <p:spPr>
          <a:xfrm>
            <a:off x="1704108" y="987137"/>
            <a:ext cx="5174673" cy="516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5279" t="13639" r="26026" b="5224"/>
          <a:stretch/>
        </p:blipFill>
        <p:spPr>
          <a:xfrm>
            <a:off x="838201" y="539646"/>
            <a:ext cx="7421380" cy="6955436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56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5180" t="9269" r="25344"/>
          <a:stretch/>
        </p:blipFill>
        <p:spPr>
          <a:xfrm>
            <a:off x="217253" y="-164892"/>
            <a:ext cx="7540052" cy="77780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31653" y="4562475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da-DK" sz="1200" dirty="0" smtClean="0">
                <a:hlinkClick r:id="rId3"/>
              </a:rPr>
              <a:t>http://www.geus.dk/DK/water-soil/monitoring/groundwater</a:t>
            </a:r>
          </a:p>
          <a:p>
            <a:pPr algn="r"/>
            <a:r>
              <a:rPr lang="da-DK" sz="1200" dirty="0" smtClean="0">
                <a:hlinkClick r:id="rId3"/>
              </a:rPr>
              <a:t>-</a:t>
            </a:r>
            <a:r>
              <a:rPr lang="da-DK" sz="1200" dirty="0" err="1" smtClean="0">
                <a:hlinkClick r:id="rId3"/>
              </a:rPr>
              <a:t>monitoring</a:t>
            </a:r>
            <a:r>
              <a:rPr lang="da-DK" sz="1200" dirty="0" smtClean="0">
                <a:hlinkClick r:id="rId3"/>
              </a:rPr>
              <a:t>/Documents/g-o-2012.pdf</a:t>
            </a:r>
            <a:r>
              <a:rPr lang="da-DK" sz="1200" dirty="0" smtClean="0"/>
              <a:t> </a:t>
            </a:r>
          </a:p>
          <a:p>
            <a:pPr algn="r"/>
            <a:r>
              <a:rPr lang="da-DK" sz="1200" dirty="0" smtClean="0"/>
              <a:t>Tabel 27, side 109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5168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26624" t="23990" r="28033" b="15332"/>
          <a:stretch/>
        </p:blipFill>
        <p:spPr>
          <a:xfrm>
            <a:off x="1169233" y="0"/>
            <a:ext cx="8259580" cy="62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27312" t="9476" r="27148" b="5366"/>
          <a:stretch/>
        </p:blipFill>
        <p:spPr>
          <a:xfrm>
            <a:off x="0" y="-189934"/>
            <a:ext cx="6700603" cy="704793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7060367" y="764498"/>
            <a:ext cx="4242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Tabel 40, side 108</a:t>
            </a:r>
          </a:p>
          <a:p>
            <a:r>
              <a:rPr lang="da-DK" dirty="0" smtClean="0">
                <a:hlinkClick r:id="rId3"/>
              </a:rPr>
              <a:t>http://www.geus.dk/DK/water-soil/monitoring/groundwater-monitoring/Documents/g-o-2012.pdf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503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8819" t="10001" r="7673" b="5016"/>
          <a:stretch/>
        </p:blipFill>
        <p:spPr>
          <a:xfrm>
            <a:off x="-179883" y="1"/>
            <a:ext cx="12726649" cy="728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22590" t="9301" r="20361" b="5716"/>
          <a:stretch/>
        </p:blipFill>
        <p:spPr>
          <a:xfrm>
            <a:off x="1918741" y="-59961"/>
            <a:ext cx="8256002" cy="69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20000" t="18224" r="20598" b="5305"/>
          <a:stretch/>
        </p:blipFill>
        <p:spPr>
          <a:xfrm>
            <a:off x="3702571" y="149902"/>
            <a:ext cx="8949128" cy="641579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/>
          <a:srcRect l="35082" t="15421" r="35902" b="10437"/>
          <a:stretch/>
        </p:blipFill>
        <p:spPr>
          <a:xfrm>
            <a:off x="779489" y="1154244"/>
            <a:ext cx="3243566" cy="4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28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 Miljøministeriet fusker og manipulerer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Vagn Lundsteen</dc:creator>
  <cp:lastModifiedBy>Vagn Lundsteen</cp:lastModifiedBy>
  <cp:revision>9</cp:revision>
  <dcterms:created xsi:type="dcterms:W3CDTF">2015-02-23T18:33:10Z</dcterms:created>
  <dcterms:modified xsi:type="dcterms:W3CDTF">2015-02-26T10:45:26Z</dcterms:modified>
</cp:coreProperties>
</file>